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455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00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777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58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506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828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036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3169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333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82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00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ytuł, zawartość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C1E456-05BE-4BC7-AC3B-288F542A2E1D}" type="slidenum">
              <a:rPr lang="pl-PL" altLang="pl-P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alt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00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2018-11-08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3794B-04D9-4061-8C94-95D757ADF71B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2018-11-08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65457-F22C-4302-A360-ED25D862825C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3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445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2656"/>
            <a:ext cx="3855307" cy="543346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2656"/>
            <a:ext cx="3855307" cy="5433467"/>
          </a:xfrm>
        </p:spPr>
      </p:pic>
    </p:spTree>
    <p:extLst>
      <p:ext uri="{BB962C8B-B14F-4D97-AF65-F5344CB8AC3E}">
        <p14:creationId xmlns:p14="http://schemas.microsoft.com/office/powerpoint/2010/main" val="191153931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Pokaz na ekranie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</vt:i4>
      </vt:variant>
    </vt:vector>
  </HeadingPairs>
  <TitlesOfParts>
    <vt:vector size="4" baseType="lpstr">
      <vt:lpstr>Motyw pakietu Office</vt:lpstr>
      <vt:lpstr>1_Motyw pakietu Office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Paradowska-Stankiewicz Iwona</dc:creator>
  <cp:lastModifiedBy>Paradowska-Stankiewicz Iwona</cp:lastModifiedBy>
  <cp:revision>1</cp:revision>
  <dcterms:created xsi:type="dcterms:W3CDTF">2018-11-08T20:04:49Z</dcterms:created>
  <dcterms:modified xsi:type="dcterms:W3CDTF">2018-11-08T20:05:37Z</dcterms:modified>
</cp:coreProperties>
</file>